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4"/>
  </p:sldMasterIdLst>
  <p:notesMasterIdLst>
    <p:notesMasterId r:id="rId16"/>
  </p:notesMasterIdLst>
  <p:handoutMasterIdLst>
    <p:handoutMasterId r:id="rId17"/>
  </p:handoutMasterIdLst>
  <p:sldIdLst>
    <p:sldId id="281" r:id="rId5"/>
    <p:sldId id="291" r:id="rId6"/>
    <p:sldId id="302" r:id="rId7"/>
    <p:sldId id="331" r:id="rId8"/>
    <p:sldId id="332" r:id="rId9"/>
    <p:sldId id="333" r:id="rId10"/>
    <p:sldId id="334" r:id="rId11"/>
    <p:sldId id="335" r:id="rId12"/>
    <p:sldId id="311" r:id="rId13"/>
    <p:sldId id="301" r:id="rId14"/>
    <p:sldId id="298" r:id="rId1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4C010E-E31C-496A-BB41-4D0BBBE57CC0}" v="1" dt="2021-11-15T19:50:46.905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D4C010E-E31C-496A-BB41-4D0BBBE57CC0}"/>
    <pc:docChg chg="modSld">
      <pc:chgData name="" userId="" providerId="" clId="Web-{8D4C010E-E31C-496A-BB41-4D0BBBE57CC0}" dt="2021-11-15T19:50:46.905" v="0"/>
      <pc:docMkLst>
        <pc:docMk/>
      </pc:docMkLst>
      <pc:sldChg chg="addSp">
        <pc:chgData name="" userId="" providerId="" clId="Web-{8D4C010E-E31C-496A-BB41-4D0BBBE57CC0}" dt="2021-11-15T19:50:46.905" v="0"/>
        <pc:sldMkLst>
          <pc:docMk/>
          <pc:sldMk cId="1415921049" sldId="281"/>
        </pc:sldMkLst>
        <pc:spChg chg="add">
          <ac:chgData name="" userId="" providerId="" clId="Web-{8D4C010E-E31C-496A-BB41-4D0BBBE57CC0}" dt="2021-11-15T19:50:46.905" v="0"/>
          <ac:spMkLst>
            <pc:docMk/>
            <pc:sldMk cId="1415921049" sldId="281"/>
            <ac:spMk id="4" creationId="{F180BE87-4A01-4F19-88FC-6748C2A863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15/11/2021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15/11/2021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ymeleaf.org/documentation.html" TargetMode="External"/><Relationship Id="rId2" Type="http://schemas.openxmlformats.org/officeDocument/2006/relationships/hyperlink" Target="https://docs.spring.io/spring-framework/docs/5.3.x/reference/html/web.html#mvc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4 – spring </a:t>
            </a:r>
            <a:r>
              <a:rPr lang="en-GB"/>
              <a:t>boot, spring </a:t>
            </a:r>
            <a:r>
              <a:rPr lang="en-GB" dirty="0" err="1"/>
              <a:t>mvc</a:t>
            </a: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80BE87-4A01-4F19-88FC-6748C2A863E3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Spring boot Core features</a:t>
            </a:r>
          </a:p>
          <a:p>
            <a:r>
              <a:rPr lang="en-US" sz="2000" dirty="0"/>
              <a:t>Getting started</a:t>
            </a:r>
          </a:p>
          <a:p>
            <a:r>
              <a:rPr lang="en-US" sz="2000" dirty="0"/>
              <a:t>spring </a:t>
            </a:r>
            <a:r>
              <a:rPr lang="en-US" sz="2000" dirty="0" err="1"/>
              <a:t>mvc</a:t>
            </a:r>
            <a:r>
              <a:rPr lang="en-US" sz="2000" dirty="0"/>
              <a:t> intro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Core features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99604" y="1878878"/>
            <a:ext cx="5953957" cy="5403531"/>
          </a:xfrm>
        </p:spPr>
        <p:txBody>
          <a:bodyPr/>
          <a:lstStyle/>
          <a:p>
            <a:r>
              <a:rPr lang="en-US" dirty="0"/>
              <a:t>1. Simplified dependency management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dirty="0"/>
              <a:t>avoids mismatch between different versions of dependencies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dirty="0"/>
              <a:t>Spring Boot starters: provide a group of related functionalities in a single application dependency (spring-boot-starter-web)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dirty="0"/>
              <a:t>dramatically diminishes the overhead you incur testing, maintaining, and upgrading them</a:t>
            </a:r>
          </a:p>
          <a:p>
            <a:r>
              <a:rPr lang="en-US" dirty="0"/>
              <a:t>. 2. Executable JARs for Simplified Deployment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single Spring Boot JAR with all dependencies makes the deployment easy. </a:t>
            </a:r>
          </a:p>
          <a:p>
            <a:r>
              <a:rPr lang="en-US" dirty="0"/>
              <a:t>. 3. Autoconfiguration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developer’s superpower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convention over configuration:  if you follow simple, well-established and documented conventions to do something, the configuration code you must write is minimal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16A28EF-F359-4275-97ED-CE85F9FDC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17" y="2573262"/>
            <a:ext cx="3259954" cy="17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8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002175" cy="400519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Maven or Gradle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Spring </a:t>
            </a:r>
            <a:r>
              <a:rPr lang="en-US" dirty="0" err="1"/>
              <a:t>Initializr</a:t>
            </a: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https://start.spring.io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@SpringBootApplication: upon startup, a Spring Boot app checks the environment, configures the application, creates the initial context, and launches the Spring Boot application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@Configuration: tags the class as a source of bean definitions for the application context.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@EnableAutoConfiguration: tells Spring Boot to start adding beans based on </a:t>
            </a:r>
            <a:r>
              <a:rPr lang="en-US" dirty="0" err="1"/>
              <a:t>classpath</a:t>
            </a:r>
            <a:r>
              <a:rPr lang="en-US" dirty="0"/>
              <a:t> settings, other beans, and various property settings.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@ComponentScan: tells Spring to look for other components in the package from the same level as the application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7608B3B-4620-4590-93A3-E860841E2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7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mvc</a:t>
            </a:r>
            <a:r>
              <a:rPr lang="en-US" dirty="0"/>
              <a:t> intro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232994" cy="322960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MVC: Model-View-Controller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pattern </a:t>
            </a:r>
            <a:r>
              <a:rPr lang="en-US"/>
              <a:t>and an </a:t>
            </a:r>
            <a:r>
              <a:rPr lang="en-US" dirty="0"/>
              <a:t>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MVC framework is request-driven, designed around a central Servlet that dispatches requests to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interaction can be done in multiple ways (server-side rendering of the HTML)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JSP (Java Server Pages)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template engines: </a:t>
            </a:r>
            <a:r>
              <a:rPr lang="en-US" dirty="0" err="1"/>
              <a:t>Thymeleaf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5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mvc</a:t>
            </a:r>
            <a:r>
              <a:rPr lang="en-US" dirty="0"/>
              <a:t> intro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A76D32-8C18-4113-9BA5-7DE7CEF1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10" y="1358283"/>
            <a:ext cx="7371180" cy="49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7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mvc</a:t>
            </a:r>
            <a:r>
              <a:rPr lang="en-US" dirty="0"/>
              <a:t> intro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403751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MVC project with Spring Boot and </a:t>
            </a:r>
            <a:r>
              <a:rPr lang="en-US" dirty="0" err="1"/>
              <a:t>Thymeleaf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spring-boot-starter-web</a:t>
            </a:r>
            <a:r>
              <a:rPr lang="en-US" dirty="0"/>
              <a:t> dependency, which auto-configures: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Dispatcher Servlet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Error Page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Web Jars to manage your static dependencies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Embedded Servlet Container - Tomcat is the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spring-boot-starter-</a:t>
            </a:r>
            <a:r>
              <a:rPr lang="en-US" b="1" dirty="0" err="1">
                <a:solidFill>
                  <a:srgbClr val="FF0000"/>
                </a:solidFill>
              </a:rPr>
              <a:t>thymeleaf</a:t>
            </a:r>
            <a:endParaRPr lang="en-US" b="1" dirty="0">
              <a:solidFill>
                <a:srgbClr val="FF0000"/>
              </a:solidFill>
            </a:endParaRP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integration between Spring MVC and </a:t>
            </a:r>
            <a:r>
              <a:rPr lang="en-US" dirty="0" err="1"/>
              <a:t>Thymeleaf</a:t>
            </a:r>
            <a:r>
              <a:rPr lang="en-US" dirty="0"/>
              <a:t> template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4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mvc</a:t>
            </a:r>
            <a:r>
              <a:rPr lang="en-US" dirty="0"/>
              <a:t> intro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286260" cy="412420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structure of a Controller method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annotated with @Controller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annotated with @RequestMapping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ensures that the HTTP requests made at the specified </a:t>
            </a:r>
            <a:r>
              <a:rPr lang="en-US" dirty="0" err="1"/>
              <a:t>url</a:t>
            </a:r>
            <a:r>
              <a:rPr lang="en-US" dirty="0"/>
              <a:t> are mapped to the method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@Model: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automatically </a:t>
            </a:r>
            <a:r>
              <a:rPr lang="en-US" dirty="0" err="1"/>
              <a:t>autowired</a:t>
            </a:r>
            <a:r>
              <a:rPr lang="en-US" dirty="0"/>
              <a:t> parameter in the controller methods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used to expose an object to the view template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@ModelAttribute: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automatically </a:t>
            </a:r>
            <a:r>
              <a:rPr lang="en-US" dirty="0" err="1"/>
              <a:t>autowired</a:t>
            </a:r>
            <a:r>
              <a:rPr lang="en-US" dirty="0"/>
              <a:t> parameter in the controller methods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used to receive an object populated in the view template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returns a String, which is the name of the template (templates are placed under </a:t>
            </a:r>
            <a:r>
              <a:rPr lang="en-US" dirty="0" err="1"/>
              <a:t>src</a:t>
            </a:r>
            <a:r>
              <a:rPr lang="en-US" dirty="0"/>
              <a:t>/main/resources/templates)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7" y="1390812"/>
            <a:ext cx="8541362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https://docs.spring.io/spring-framework/docs/5.3.x/reference/html/web.html#mvc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https://www.thymeleaf.org/documentation.html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3.xml><?xml version="1.0" encoding="utf-8"?>
<ds:datastoreItem xmlns:ds="http://schemas.openxmlformats.org/officeDocument/2006/customXml" ds:itemID="{9AD75395-DC66-44BC-92C3-DBEA6C08D3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6040f1-2c7b-4e77-93af-f395b8cc6f01"/>
    <ds:schemaRef ds:uri="d55f746a-da14-4add-a151-1520bd7cad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2895</TotalTime>
  <Words>483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Endava PPT slides</vt:lpstr>
      <vt:lpstr>Web technologies using java</vt:lpstr>
      <vt:lpstr>agenda</vt:lpstr>
      <vt:lpstr>Spring boot Core features</vt:lpstr>
      <vt:lpstr>Getting started</vt:lpstr>
      <vt:lpstr>Spring mvc intro</vt:lpstr>
      <vt:lpstr>Spring mvc intro</vt:lpstr>
      <vt:lpstr>Spring mvc intro</vt:lpstr>
      <vt:lpstr>Spring mvc intro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313</cp:revision>
  <cp:lastPrinted>2015-07-09T12:46:33Z</cp:lastPrinted>
  <dcterms:created xsi:type="dcterms:W3CDTF">2017-02-27T09:06:14Z</dcterms:created>
  <dcterms:modified xsi:type="dcterms:W3CDTF">2021-11-15T19:50:47Z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